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7" r:id="rId3"/>
    <p:sldId id="288" r:id="rId4"/>
    <p:sldId id="290" r:id="rId5"/>
    <p:sldId id="291" r:id="rId6"/>
    <p:sldId id="292" r:id="rId7"/>
    <p:sldId id="293" r:id="rId8"/>
    <p:sldId id="302" r:id="rId9"/>
    <p:sldId id="294" r:id="rId10"/>
    <p:sldId id="295" r:id="rId11"/>
    <p:sldId id="296" r:id="rId12"/>
    <p:sldId id="297" r:id="rId13"/>
    <p:sldId id="299" r:id="rId14"/>
    <p:sldId id="300" r:id="rId15"/>
    <p:sldId id="301" r:id="rId16"/>
    <p:sldId id="27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96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772400" cy="3971527"/>
          </a:xfrm>
        </p:spPr>
        <p:txBody>
          <a:bodyPr/>
          <a:lstStyle/>
          <a:p>
            <a:r>
              <a:rPr lang="ru-RU" sz="4000" b="1" dirty="0" smtClean="0">
                <a:effectLst/>
                <a:latin typeface="Times New Roman" pitchFamily="18" charset="0"/>
                <a:cs typeface="Times New Roman" pitchFamily="18" charset="0"/>
              </a:rPr>
              <a:t>Разработка экспертных систем.</a:t>
            </a:r>
            <a:br>
              <a:rPr lang="ru-RU" sz="40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effectLst/>
                <a:latin typeface="Times New Roman" pitchFamily="18" charset="0"/>
                <a:cs typeface="Times New Roman" pitchFamily="18" charset="0"/>
              </a:rPr>
              <a:t>Модели представления данных</a:t>
            </a:r>
            <a:br>
              <a:rPr lang="ru-RU" sz="40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Лекция 4 (1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час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204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Инструментальные средства построения ЭС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47260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Три основных типа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языки программирования (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LISP, Prolog, JAVA, Python, C++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др.)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среды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программирования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(GURU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G2 и др.)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оболочки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ЭС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CLIPS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EMYCIN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EXSYS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Professional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ЭКСПЕРТ,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ESWin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др.)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110000"/>
              </a:lnSpc>
              <a:spcBef>
                <a:spcPts val="0"/>
              </a:spcBef>
            </a:pP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660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Разработчики ЭС и ИС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47260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разработке ЭС участвуют представители следующих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специальностей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эксперт 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той  проблемной  области, задачи  которой  будет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решать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ЭС; 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инженер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знаниям (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когнитолог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инженер-интерпретатор, аналитик)  – 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специалист  по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разработке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ЭС;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программист.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Эксперт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определяет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знания (данные и правила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 характеризующие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проблемную область, обеспечивает полноту и правильность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введения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ЭС знаний.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Инженер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знаниям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помогает 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эксперту 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выявить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структурировать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знания.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 analyst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R, Python, SAS,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Matlab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Weka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engineer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SQL,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Hadoop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MongoDB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Программист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System engineer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разрабатывает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инструментальное средство,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содержащее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компоненты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ЭС или ИС.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Основная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специализация (в том числе и для интеллектуальных систем): информатика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(представление знаний, машинное обучение, обработка естественного языка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программная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инженерия, компьютерное программирование),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инструменты и компьютерные языки (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TensorFlow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Python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Prolog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Drools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ROS и C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++).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955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Разработка ЭС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47260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Технологии создания 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интеллектуального ПО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отличается от технологии создания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традиционного ПО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562682"/>
              </p:ext>
            </p:extLst>
          </p:nvPr>
        </p:nvGraphicFramePr>
        <p:xfrm>
          <a:off x="467544" y="1988840"/>
          <a:ext cx="8136903" cy="4449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1944216"/>
                <a:gridCol w="4104455"/>
              </a:tblGrid>
              <a:tr h="542469">
                <a:tc>
                  <a:txBody>
                    <a:bodyPr/>
                    <a:lstStyle/>
                    <a:p>
                      <a:pPr indent="-6858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Характеристика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Традиционное программирование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Программирование в ИИС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5000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1930" algn="l"/>
                          <a:tab pos="38862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Тип обработки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Числовой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Символьный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5000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1930" algn="l"/>
                          <a:tab pos="38862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Метод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Точный алгоритм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Эвристический поиск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Эвристика – правила, которые позволяют сделать выбор при отсутствии точных теоретических обоснований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5000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Искомое решение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Оптимальное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Удовлетворительное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5000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1930" algn="l"/>
                          <a:tab pos="38862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Управление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данные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Разделены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Смешаны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5000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1930" algn="l"/>
                          <a:tab pos="38862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Знания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Точные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Неточные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5000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1930" algn="l"/>
                          <a:tab pos="38862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Модификации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Редкие 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Статические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системы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– редкие (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знания меняются сравнительно редко).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Динамические системы – частые (требуется учитывать изменения внешнего мира)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2820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Стадии </a:t>
            </a: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построения </a:t>
            </a: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экспертной системы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47260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Постановка задачи.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Идентификация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этом этапе определяются: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цели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задачи разработки системы,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группы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экспертов,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типы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пользователей системы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Концептуализация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этом этапе выполняются: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анализ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предметной области, понятий, их связей,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определение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методов решения задач.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957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Стадии </a:t>
            </a: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построения </a:t>
            </a: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экспертной системы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47260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Проектирование </a:t>
            </a:r>
            <a:r>
              <a:rPr lang="ru-RU" sz="20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системы. </a:t>
            </a:r>
            <a:endParaRPr lang="ru-RU" sz="20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lnSpc>
                <a:spcPct val="110000"/>
              </a:lnSpc>
              <a:spcBef>
                <a:spcPts val="0"/>
              </a:spcBef>
              <a:buAutoNum type="arabicPeriod" startAt="2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Формализация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этом этапе осуществляются: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выбор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инструментальных средств,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способов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представления всех видов знаний, формализация основных понятий, способы интерпретации знаний,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моделирование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работы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системы,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оценка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адекватности системы понятий, методов решения, средств представления знаний и их манипулированием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Этот этап является одним из самых важных и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трудоёмких,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нем происходит заполнение базы знаний: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извлечение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знаний (инженер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извлекает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знания из эксперта или группы экспертов),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знаний,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представление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знаний.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052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Стадии </a:t>
            </a: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построения </a:t>
            </a: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экспертной системы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47260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  Тестирование.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этой стадии осуществляется проверка компетентности ЭС, которую выполняют как эксперты, так и инженеры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  Опытная эксплуатация.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этой стадии выполняется проверка пользователями пригодности ЭС.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07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Основные компоненты последовательности создания</a:t>
            </a:r>
            <a:b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экспертной </a:t>
            </a: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системы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47260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448" y="1052736"/>
            <a:ext cx="8429625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80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Модели представления знаний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47260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Представление знаний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это формализация знаний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их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ввода в базу знаний.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типы моделей представления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знаний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родукционная модель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логическая модель (формально логическая)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сетевые модели  (семантическая сеть, фреймовая модель)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Языки представления знаний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логического типа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широко использовались на ранних стадиях развития интеллектуальных систем, были вытеснены языками других типов.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610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Продукционная модель представления знаний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47260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Продукционная модель (модель правил)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это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модель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основанная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правилах, в которой знания представлены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предложений типа «Если (условие), то (действие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)».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 «условием» (антецедентом) понимается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некоторое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предложение-образец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по которому осуществляется поиск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базе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знаний, а под «действием» (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консеквентом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– действия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выполняемые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успешном исходе поиска (они могут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быть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промежуточными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выступающими далее как условия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терминальными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или целевыми, завершающими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работу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системы).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Основу модели составляют системы продукций.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Каждая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продукция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наиболее общем виде записывается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стандартное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выражение следующего вида: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"Имя продукции":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Имя сферы;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Предусловие;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Условие для ядра;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Ядро: «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то В»;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Постусловие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наиболее простом виде продукция может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состоять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лишь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имени (например, ее порядкового номера в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системе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продукций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и ядра.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672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Продукционная модель представления знаний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47260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Имя сферы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указывает ту предметную область, к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которой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относятся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знания, зафиксированные в данной продукции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Предусловия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устанавливают на множестве правил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интересующей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сферы некоторый порядок, приоритет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их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использования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определяют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возможность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применения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того или иного правила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Ядро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продукции «Если А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В»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описывает преобразование, которое составляет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суть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продукционного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правила, где А и В могут иметь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разные значения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Постусловие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говорит о том, что надо делать,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когда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данное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продукционное правило сработало.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264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Продукционная модель представления знаний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47260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Продукционные системы делят на два типа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прямыми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обратными выводами.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прямом выводе рассуждение ведется от данных к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гипотезам.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обратном производится поиск доказательства или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опровержения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некоторой гипотезы (от цели к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данным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kk-KZ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CLIPS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 Language Integrated Production System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– среда разработки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продукционных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2165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емантическая </a:t>
            </a: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модель представления знаний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47260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Семантическая сеть – это модель, в которой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знаний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предметной области формализуется в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виде ориентированного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графа вершины которого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понятия, а дуги – отношения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между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ними.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Недостаток – сложность в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извлечении знаний, особенно при большой сети, нужно обходить граф.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Семантическая сеть, показывающая взаимоотношения птиц и самолёта </a:t>
            </a:r>
            <a:endParaRPr lang="en-US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064" y="3068960"/>
            <a:ext cx="676656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016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Фреймовая </a:t>
            </a: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модель представления знаний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47260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основе фреймовой модели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лежит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фрейм. </a:t>
            </a: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Фрейм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это образ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рамка, шаблон, которая описывает объект предметной области, с помощью слотов. </a:t>
            </a: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Слот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это атрибут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объекта. Слот имеет имя, значение, тип хранимых данных, демон. </a:t>
            </a: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Демон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процедура автоматически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выполняющаяся при определенных условиях. </a:t>
            </a: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Имя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фрейма должно быть уникальным в пределах одной фреймовой модели. Имя слота должно быть уникальным в пределах одного фрейма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Слот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может хранить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другой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фрейм, тогда фреймовая модель вырождается в сеть фреймов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en-US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Пример фреймовой структуры.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61" y="4437112"/>
            <a:ext cx="4143375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402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Основные модели представления знаний, используемые на практике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632" y="1083703"/>
            <a:ext cx="6862763" cy="571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339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Вопросы для проверки (3, 4 лекции)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Каково назначение ЭС?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Какими особенностями обладает ЭС?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относится к основным характеристикам ЭС?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Каковы области применения ЭС?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Какие компоненты составляют структуру ЭС?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чего предназначена база знаний в ЭС?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Каковы функции решателя в ЭС?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Приведите примеры инструментальных средств разработки ЭС.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Перечислите разработчиков ЭС.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Какие стадии построения ЭС существуют?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Какие основные модели представления знаний существуют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8481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1514</TotalTime>
  <Words>1077</Words>
  <Application>Microsoft Office PowerPoint</Application>
  <PresentationFormat>Экран (4:3)</PresentationFormat>
  <Paragraphs>163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Исполнительная</vt:lpstr>
      <vt:lpstr>Разработка экспертных систем.  Модели представления данных   </vt:lpstr>
      <vt:lpstr>Инструментальные средства построения ЭС </vt:lpstr>
      <vt:lpstr>Разработчики ЭС и ИС </vt:lpstr>
      <vt:lpstr>Разработка ЭС </vt:lpstr>
      <vt:lpstr>Стадии построения экспертной системы </vt:lpstr>
      <vt:lpstr>Стадии построения экспертной системы </vt:lpstr>
      <vt:lpstr>Стадии построения экспертной системы </vt:lpstr>
      <vt:lpstr>Основные компоненты последовательности создания экспертной системы </vt:lpstr>
      <vt:lpstr>Модели представления знаний </vt:lpstr>
      <vt:lpstr>Продукционная модель представления знаний </vt:lpstr>
      <vt:lpstr>Продукционная модель представления знаний </vt:lpstr>
      <vt:lpstr>Продукционная модель представления знаний </vt:lpstr>
      <vt:lpstr>Семантическая модель представления знаний </vt:lpstr>
      <vt:lpstr>Фреймовая модель представления знаний </vt:lpstr>
      <vt:lpstr>Основные модели представления знаний, используемые на практике </vt:lpstr>
      <vt:lpstr>Вопросы для проверки (3, 4 лекции)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Емельянова М.Г.</dc:title>
  <dc:creator>1</dc:creator>
  <cp:lastModifiedBy>RSS</cp:lastModifiedBy>
  <cp:revision>375</cp:revision>
  <dcterms:created xsi:type="dcterms:W3CDTF">2021-09-01T08:25:14Z</dcterms:created>
  <dcterms:modified xsi:type="dcterms:W3CDTF">2024-09-23T05:25:25Z</dcterms:modified>
</cp:coreProperties>
</file>